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64" r:id="rId5"/>
    <p:sldId id="259" r:id="rId6"/>
    <p:sldId id="265" r:id="rId7"/>
    <p:sldId id="261" r:id="rId8"/>
    <p:sldId id="266" r:id="rId9"/>
    <p:sldId id="267" r:id="rId10"/>
    <p:sldId id="268" r:id="rId11"/>
    <p:sldId id="269" r:id="rId12"/>
    <p:sldId id="271" r:id="rId13"/>
    <p:sldId id="272" r:id="rId14"/>
    <p:sldId id="263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5F6B5-BA3E-4D8A-9E4B-C777A536105C}" type="datetimeFigureOut">
              <a:rPr lang="en-US" smtClean="0"/>
              <a:pPr/>
              <a:t>4/17/2009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6589A-41A6-4DFC-8850-3EFE81FE5F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dd\Desktop\AYC\final\the bloo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Matthew 26:28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 this is my blood... which is shed for many for </a:t>
            </a:r>
          </a:p>
          <a:p>
            <a:pPr marL="0" indent="0">
              <a:buNone/>
            </a:pPr>
            <a:r>
              <a:rPr lang="en-US" sz="48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remission of sins.</a:t>
            </a:r>
            <a:endParaRPr lang="en-US" sz="4000" u="sng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Romans 5:9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Much more then, being now </a:t>
            </a:r>
            <a:r>
              <a:rPr lang="en-US" sz="43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justified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by his blood, we shall be saved from wrath through him.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Ephesians 1:7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 whom we have </a:t>
            </a:r>
            <a:r>
              <a:rPr lang="en-US" sz="43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redemption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through his blood, the forgiveness of sins, according to the riches of his grace;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Hebrews 13:12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Wherefore Jesus also, that he might </a:t>
            </a:r>
            <a:r>
              <a:rPr lang="en-US" sz="43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sanctify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the people with his own blood, suffered without the gate.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dd\Desktop\AYC\final\victo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Revelations 12:11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they overcame him by the </a:t>
            </a:r>
            <a:r>
              <a:rPr lang="en-US" sz="43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blood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of the Lamb, and by the word of their testimony; and they loved not their lives unto the death.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Genesis 4:9-10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the LORD said unto Cain, Where is Abel thy brother? And he said, I know not: Am I my brother's keeper?  And he said, What hast thou done? the voice of thy brother's blood </a:t>
            </a:r>
            <a:r>
              <a:rPr lang="en-US" sz="4300" b="1" dirty="0" err="1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crieth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unto me from the ground.</a:t>
            </a:r>
          </a:p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dd\Desktop\AYC\final\voi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 John 5:8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there are three that bear witness in earth, the Spirit, and the water, and </a:t>
            </a:r>
            <a:r>
              <a:rPr lang="en-US" sz="43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blood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and these three agree in one.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dd\Desktop\AYC\final\violen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Proverbs 6:17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proud look, a lying tongue, and hands that </a:t>
            </a:r>
            <a:r>
              <a:rPr lang="en-US" sz="43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shed innocent blood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...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dd\Desktop\AYC\final\valu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 Peter 1:19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But with the </a:t>
            </a:r>
            <a:r>
              <a:rPr lang="en-US" sz="43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precious blood</a:t>
            </a:r>
            <a:r>
              <a:rPr lang="en-US" sz="43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of Christ, as of a lamb without blemish and without spot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8000" b="1" spc="50" dirty="0" smtClean="0">
                <a:ln w="4445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Deut. 12:23</a:t>
            </a:r>
            <a:endParaRPr lang="en-US" sz="8000" b="1" spc="50" dirty="0">
              <a:ln w="4445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8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Only be sure that thou eat not the blood: for </a:t>
            </a:r>
          </a:p>
          <a:p>
            <a:pPr marL="0" indent="0">
              <a:buNone/>
            </a:pPr>
            <a:r>
              <a:rPr lang="en-US" sz="4800" b="1" u="sng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blood is the life; </a:t>
            </a:r>
          </a:p>
          <a:p>
            <a:pPr marL="0" indent="0">
              <a:buNone/>
            </a:pPr>
            <a:r>
              <a:rPr lang="en-US" sz="48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thou </a:t>
            </a:r>
            <a:r>
              <a:rPr lang="en-US" sz="4800" b="1" dirty="0" err="1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mayest</a:t>
            </a:r>
            <a:r>
              <a:rPr lang="en-US" sz="4800" b="1" dirty="0" smtClean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not eat the life with the flesh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267</Words>
  <Application>Microsoft Office PowerPoint</Application>
  <PresentationFormat>On-screen Show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Genesis 4:9-10</vt:lpstr>
      <vt:lpstr>Slide 3</vt:lpstr>
      <vt:lpstr>1 John 5:8</vt:lpstr>
      <vt:lpstr>Slide 5</vt:lpstr>
      <vt:lpstr>Proverbs 6:17</vt:lpstr>
      <vt:lpstr>Slide 7</vt:lpstr>
      <vt:lpstr>1 Peter 1:19</vt:lpstr>
      <vt:lpstr>Deut. 12:23</vt:lpstr>
      <vt:lpstr>Matthew 26:28</vt:lpstr>
      <vt:lpstr>Romans 5:9</vt:lpstr>
      <vt:lpstr>Ephesians 1:7</vt:lpstr>
      <vt:lpstr>Hebrews 13:12</vt:lpstr>
      <vt:lpstr>Slide 14</vt:lpstr>
      <vt:lpstr>Revelations 12:11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Genesis 4:9-10</dc:title>
  <dc:creator>Todd</dc:creator>
  <cp:lastModifiedBy>Todd</cp:lastModifiedBy>
  <cp:revision>14</cp:revision>
  <dcterms:created xsi:type="dcterms:W3CDTF">2009-04-16T05:15:34Z</dcterms:created>
  <dcterms:modified xsi:type="dcterms:W3CDTF">2009-04-17T14:14:36Z</dcterms:modified>
</cp:coreProperties>
</file>